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CB3D-EE19-4832-8849-2D329038A7F0}" type="datetimeFigureOut">
              <a:rPr lang="en-US" smtClean="0"/>
              <a:pPr/>
              <a:t>8/7/2013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3C48-D60A-4947-8C8B-5463FFDA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Pristina" pitchFamily="66" charset="0"/>
              </a:rPr>
              <a:t>Creating Your Community</a:t>
            </a:r>
            <a:endParaRPr lang="en-US" sz="66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istina" pitchFamily="66" charset="0"/>
              </a:rPr>
              <a:t>Colorado’s Social Archive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Pristina" pitchFamily="66" charset="0"/>
              </a:rPr>
              <a:t>Project Overview</a:t>
            </a:r>
            <a:endParaRPr lang="en-US" sz="3600" dirty="0">
              <a:latin typeface="Pristin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Pristina" pitchFamily="66" charset="0"/>
            </a:endParaRPr>
          </a:p>
          <a:p>
            <a:pPr>
              <a:buNone/>
            </a:pPr>
            <a:endParaRPr lang="en-US" dirty="0">
              <a:latin typeface="Pristina" pitchFamily="66" charset="0"/>
            </a:endParaRPr>
          </a:p>
          <a:p>
            <a:pPr>
              <a:buNone/>
            </a:pPr>
            <a:endParaRPr lang="en-US" dirty="0" smtClean="0">
              <a:latin typeface="Pristina" pitchFamily="66" charset="0"/>
            </a:endParaRPr>
          </a:p>
          <a:p>
            <a:pPr>
              <a:buNone/>
            </a:pPr>
            <a:r>
              <a:rPr lang="en-US" sz="3000" dirty="0" smtClean="0">
                <a:latin typeface="Pristina" pitchFamily="66" charset="0"/>
              </a:rPr>
              <a:t>Institute of Museum and Library Services (IMLS) -National Leadership Grant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233" t="11916" r="21312"/>
          <a:stretch>
            <a:fillRect/>
          </a:stretch>
        </p:blipFill>
        <p:spPr bwMode="auto">
          <a:xfrm>
            <a:off x="457200" y="1295400"/>
            <a:ext cx="419975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SMcDonald\Desktop\Denver_City_Park_Horse_Racing_Pr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306637" cy="3471084"/>
          </a:xfrm>
          <a:prstGeom prst="rect">
            <a:avLst/>
          </a:prstGeom>
          <a:noFill/>
        </p:spPr>
      </p:pic>
      <p:pic>
        <p:nvPicPr>
          <p:cNvPr id="3074" name="Picture 2" descr="C:\Documents and Settings\SMcDonald\Desktop\Women_tour_group_at_City_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0000">
            <a:off x="2525486" y="4382713"/>
            <a:ext cx="2743200" cy="2118168"/>
          </a:xfrm>
          <a:prstGeom prst="rect">
            <a:avLst/>
          </a:prstGeom>
          <a:noFill/>
        </p:spPr>
      </p:pic>
      <p:pic>
        <p:nvPicPr>
          <p:cNvPr id="3078" name="Picture 6" descr="C:\Documents and Settings\SMcDonald\Desktop\Denver_City_Park_Pony_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5300571" y="3387271"/>
            <a:ext cx="3417291" cy="200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5105400" cy="3581400"/>
          </a:xfrm>
        </p:spPr>
        <p:txBody>
          <a:bodyPr/>
          <a:lstStyle/>
          <a:p>
            <a:pPr>
              <a:buNone/>
            </a:pPr>
            <a:r>
              <a:rPr lang="en-US" sz="3000" dirty="0" smtClean="0">
                <a:latin typeface="Pristina" pitchFamily="66" charset="0"/>
              </a:rPr>
              <a:t>Capture the undocumented history of Colorado by providing a platform for different communities to share their histories and connect with other communities.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6858000" y="6523037"/>
            <a:ext cx="2286000" cy="334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200" dirty="0" smtClean="0">
                <a:latin typeface="Candara" pitchFamily="34" charset="0"/>
              </a:rPr>
              <a:t>Denver City Park</a:t>
            </a:r>
            <a:endParaRPr lang="en-US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143000"/>
            <a:ext cx="4041775" cy="4678363"/>
          </a:xfrm>
        </p:spPr>
        <p:txBody>
          <a:bodyPr/>
          <a:lstStyle/>
          <a:p>
            <a:pPr>
              <a:buNone/>
            </a:pPr>
            <a:endParaRPr lang="en-US" sz="3000" dirty="0">
              <a:latin typeface="Pristina" pitchFamily="66" charset="0"/>
            </a:endParaRPr>
          </a:p>
          <a:p>
            <a:pPr>
              <a:buNone/>
            </a:pPr>
            <a:r>
              <a:rPr lang="en-US" sz="3000" dirty="0" smtClean="0">
                <a:latin typeface="Pristina" pitchFamily="66" charset="0"/>
              </a:rPr>
              <a:t>Provides public way to share their stories without giving up their personal treasures</a:t>
            </a:r>
          </a:p>
          <a:p>
            <a:endParaRPr lang="en-US" dirty="0"/>
          </a:p>
        </p:txBody>
      </p:sp>
      <p:pic>
        <p:nvPicPr>
          <p:cNvPr id="5124" name="Picture 4" descr="C:\Documents and Settings\SMcDonald\Desktop\marriage certifi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0000">
            <a:off x="719811" y="1829494"/>
            <a:ext cx="3630472" cy="2687587"/>
          </a:xfrm>
          <a:prstGeom prst="rect">
            <a:avLst/>
          </a:prstGeom>
          <a:noFill/>
        </p:spPr>
      </p:pic>
      <p:pic>
        <p:nvPicPr>
          <p:cNvPr id="5125" name="Picture 5" descr="C:\Documents and Settings\SMcDonald\Desktop\clemen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2539968" y="3166237"/>
            <a:ext cx="2514600" cy="3145088"/>
          </a:xfrm>
          <a:prstGeom prst="rect">
            <a:avLst/>
          </a:prstGeom>
          <a:noFill/>
        </p:spPr>
      </p:pic>
      <p:pic>
        <p:nvPicPr>
          <p:cNvPr id="5126" name="Picture 6" descr="C:\Documents and Settings\SMcDonald\Desktop\clementin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29543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6666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ristina" pitchFamily="66" charset="0"/>
              </a:rPr>
              <a:t>How it works</a:t>
            </a:r>
            <a:endParaRPr lang="en-US" sz="3600" dirty="0">
              <a:latin typeface="Pristina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Pristina" pitchFamily="66" charset="0"/>
              </a:rPr>
              <a:t>Users can: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>
            <a:normAutofit/>
          </a:bodyPr>
          <a:lstStyle/>
          <a:p>
            <a:pPr marL="285750" lvl="1">
              <a:buNone/>
            </a:pPr>
            <a:r>
              <a:rPr lang="en-US" sz="2600" dirty="0" smtClean="0">
                <a:latin typeface="Pristina" pitchFamily="66" charset="0"/>
              </a:rPr>
              <a:t>- Create their own community</a:t>
            </a:r>
          </a:p>
          <a:p>
            <a:pPr marL="285750" lvl="1">
              <a:buNone/>
            </a:pPr>
            <a:r>
              <a:rPr lang="en-US" sz="2600" dirty="0" smtClean="0">
                <a:latin typeface="Pristina" pitchFamily="66" charset="0"/>
              </a:rPr>
              <a:t>- Upload their own photos</a:t>
            </a:r>
          </a:p>
          <a:p>
            <a:pPr marL="685800" lvl="2"/>
            <a:r>
              <a:rPr lang="en-US" sz="2400" dirty="0" smtClean="0">
                <a:latin typeface="Pristina" pitchFamily="66" charset="0"/>
              </a:rPr>
              <a:t>Which will be added to our digital collections for future research</a:t>
            </a:r>
          </a:p>
          <a:p>
            <a:pPr marL="285750" lvl="1">
              <a:buNone/>
            </a:pPr>
            <a:r>
              <a:rPr lang="en-US" sz="2600" dirty="0" smtClean="0">
                <a:latin typeface="Pristina" pitchFamily="66" charset="0"/>
              </a:rPr>
              <a:t>-Post their own stories</a:t>
            </a:r>
          </a:p>
          <a:p>
            <a:pPr marL="285750" lvl="1">
              <a:buNone/>
            </a:pPr>
            <a:r>
              <a:rPr lang="en-US" sz="2600" dirty="0" smtClean="0">
                <a:latin typeface="Pristina" pitchFamily="66" charset="0"/>
              </a:rPr>
              <a:t>- Add items from our existing digital collections</a:t>
            </a:r>
            <a:endParaRPr lang="en-US" sz="2600" dirty="0">
              <a:latin typeface="Pristina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4588" t="11870" r="26394"/>
          <a:stretch>
            <a:fillRect/>
          </a:stretch>
        </p:blipFill>
        <p:spPr bwMode="auto">
          <a:xfrm>
            <a:off x="4572000" y="1066800"/>
            <a:ext cx="4212467" cy="5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Documents and Settings\SMcDonald\Desktop\Cary_Family_Anc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0000">
            <a:off x="6934200" y="3733800"/>
            <a:ext cx="1890713" cy="2634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istina" pitchFamily="66" charset="0"/>
              </a:rPr>
              <a:t>Examples of Communities/Added Content</a:t>
            </a:r>
            <a:endParaRPr lang="en-US" dirty="0">
              <a:latin typeface="Pristin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Pristina" pitchFamily="66" charset="0"/>
              </a:rPr>
              <a:t>Gardening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Holidays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Food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Neighborhoods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Schools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Churches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Fashion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Family Histories</a:t>
            </a:r>
          </a:p>
          <a:p>
            <a:pPr>
              <a:buNone/>
            </a:pPr>
            <a:r>
              <a:rPr lang="en-US" dirty="0" smtClean="0">
                <a:latin typeface="Pristina" pitchFamily="66" charset="0"/>
              </a:rPr>
              <a:t>Town Histories</a:t>
            </a:r>
          </a:p>
          <a:p>
            <a:pPr>
              <a:buNone/>
            </a:pPr>
            <a:endParaRPr lang="en-US" dirty="0" smtClean="0">
              <a:latin typeface="Pristina" pitchFamily="66" charset="0"/>
            </a:endParaRPr>
          </a:p>
        </p:txBody>
      </p:sp>
      <p:pic>
        <p:nvPicPr>
          <p:cNvPr id="6146" name="Picture 2" descr="C:\Documents and Settings\SMcDonald\Desktop\Emerson_Community_Garden_in_2004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2730089" y="1737628"/>
            <a:ext cx="2620885" cy="1833563"/>
          </a:xfrm>
          <a:prstGeom prst="rect">
            <a:avLst/>
          </a:prstGeom>
          <a:noFill/>
        </p:spPr>
      </p:pic>
      <p:pic>
        <p:nvPicPr>
          <p:cNvPr id="6148" name="Picture 4" descr="C:\Documents and Settings\SMcDonald\Desktop\Boy_with_Jackolan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4572000" y="2743200"/>
            <a:ext cx="2465387" cy="3067097"/>
          </a:xfrm>
          <a:prstGeom prst="rect">
            <a:avLst/>
          </a:prstGeom>
          <a:noFill/>
        </p:spPr>
      </p:pic>
      <p:pic>
        <p:nvPicPr>
          <p:cNvPr id="6149" name="Picture 5" descr="C:\Documents and Settings\SMcDonald\Desktop\St_Philomenas_kindergarten_class.jpg"/>
          <p:cNvPicPr>
            <a:picLocks noChangeAspect="1" noChangeArrowheads="1"/>
          </p:cNvPicPr>
          <p:nvPr/>
        </p:nvPicPr>
        <p:blipFill>
          <a:blip r:embed="rId5" cstate="print"/>
          <a:srcRect l="2864"/>
          <a:stretch>
            <a:fillRect/>
          </a:stretch>
        </p:blipFill>
        <p:spPr bwMode="auto">
          <a:xfrm>
            <a:off x="6172200" y="1600200"/>
            <a:ext cx="2584714" cy="1579562"/>
          </a:xfrm>
          <a:prstGeom prst="rect">
            <a:avLst/>
          </a:prstGeom>
          <a:noFill/>
        </p:spPr>
      </p:pic>
      <p:pic>
        <p:nvPicPr>
          <p:cNvPr id="6151" name="Picture 7" descr="C:\Documents and Settings\SMcDonald\Desktop\Cinco_de_Mayo_danc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72000"/>
            <a:ext cx="1855152" cy="209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Documents and Settings\SMcDonald\Desktop\Occupy_Denver_Protest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0">
            <a:off x="633686" y="3906931"/>
            <a:ext cx="3073026" cy="23015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Pristina" pitchFamily="66" charset="0"/>
              </a:rPr>
              <a:t>Lessons Learned</a:t>
            </a:r>
            <a:endParaRPr lang="en-US" sz="4000" dirty="0">
              <a:latin typeface="Pristina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Pristina" pitchFamily="66" charset="0"/>
              </a:rPr>
              <a:t>User’s Don’t:</a:t>
            </a:r>
            <a:endParaRPr lang="en-US" sz="3000" dirty="0">
              <a:latin typeface="Pristin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Pristina" pitchFamily="66" charset="0"/>
              </a:rPr>
              <a:t>- Have the time/energy</a:t>
            </a:r>
          </a:p>
          <a:p>
            <a:pPr>
              <a:buNone/>
            </a:pPr>
            <a:r>
              <a:rPr lang="en-US" sz="2600" dirty="0" smtClean="0">
                <a:latin typeface="Pristina" pitchFamily="66" charset="0"/>
              </a:rPr>
              <a:t>- Have the tech knowledge</a:t>
            </a:r>
          </a:p>
          <a:p>
            <a:pPr>
              <a:buNone/>
            </a:pPr>
            <a:r>
              <a:rPr lang="en-US" sz="2600" dirty="0" smtClean="0">
                <a:latin typeface="Pristina" pitchFamily="66" charset="0"/>
              </a:rPr>
              <a:t>- Don’t understand the concept</a:t>
            </a:r>
          </a:p>
          <a:p>
            <a:pPr>
              <a:buNone/>
            </a:pPr>
            <a:r>
              <a:rPr lang="en-US" sz="2600" dirty="0" smtClean="0">
                <a:latin typeface="Pristina" pitchFamily="66" charset="0"/>
              </a:rPr>
              <a:t>- Don’t feel like they have a story to share</a:t>
            </a:r>
            <a:endParaRPr lang="en-US" sz="2600" dirty="0">
              <a:latin typeface="Pristina" pitchFamily="66" charset="0"/>
            </a:endParaRPr>
          </a:p>
        </p:txBody>
      </p:sp>
      <p:pic>
        <p:nvPicPr>
          <p:cNvPr id="7175" name="Picture 7" descr="C:\Documents and Settings\SMcDonald\Desktop\Yeager_Family.jpg"/>
          <p:cNvPicPr>
            <a:picLocks noChangeAspect="1" noChangeArrowheads="1"/>
          </p:cNvPicPr>
          <p:nvPr/>
        </p:nvPicPr>
        <p:blipFill>
          <a:blip r:embed="rId3" cstate="print"/>
          <a:srcRect l="2694" t="2413"/>
          <a:stretch>
            <a:fillRect/>
          </a:stretch>
        </p:blipFill>
        <p:spPr bwMode="auto">
          <a:xfrm>
            <a:off x="3810000" y="4115024"/>
            <a:ext cx="3200400" cy="2562192"/>
          </a:xfrm>
          <a:prstGeom prst="rect">
            <a:avLst/>
          </a:prstGeom>
          <a:noFill/>
        </p:spPr>
      </p:pic>
      <p:pic>
        <p:nvPicPr>
          <p:cNvPr id="7174" name="Picture 6" descr="C:\Documents and Settings\SMcDonald\Desktop\Supt_Harry_Van_Horn_and_his_men_at_the_Commodore_Mine_Creede_Color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716204" y="1205282"/>
            <a:ext cx="3290887" cy="258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144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Creating Your Community</vt:lpstr>
      <vt:lpstr>Project Overview</vt:lpstr>
      <vt:lpstr>Slide 3</vt:lpstr>
      <vt:lpstr>Slide 4</vt:lpstr>
      <vt:lpstr>How it works</vt:lpstr>
      <vt:lpstr>Examples of Communities/Added Content</vt:lpstr>
      <vt:lpstr>Lessons Learned</vt:lpstr>
    </vt:vector>
  </TitlesOfParts>
  <Company>Denver Public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Your Community</dc:title>
  <dc:creator>SMcDonald</dc:creator>
  <cp:lastModifiedBy>jseemill</cp:lastModifiedBy>
  <cp:revision>15</cp:revision>
  <dcterms:created xsi:type="dcterms:W3CDTF">2013-08-07T14:43:53Z</dcterms:created>
  <dcterms:modified xsi:type="dcterms:W3CDTF">2013-08-07T18:12:49Z</dcterms:modified>
</cp:coreProperties>
</file>